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9" autoAdjust="0"/>
    <p:restoredTop sz="94613" autoAdjust="0"/>
  </p:normalViewPr>
  <p:slideViewPr>
    <p:cSldViewPr>
      <p:cViewPr varScale="1">
        <p:scale>
          <a:sx n="113" d="100"/>
          <a:sy n="113" d="100"/>
        </p:scale>
        <p:origin x="-6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37ADB-4FB9-482D-A1A4-E1F489B212F5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MODIS satellite image comparison before and after Typhoon </a:t>
            </a:r>
            <a:r>
              <a:rPr lang="en-US" dirty="0" err="1" smtClean="0"/>
              <a:t>Haima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620688"/>
            <a:ext cx="5378957" cy="51341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84168" y="2492896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atellite</a:t>
            </a:r>
          </a:p>
          <a:p>
            <a:r>
              <a:rPr lang="en-US" dirty="0" smtClean="0"/>
              <a:t>window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9312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560" y="0"/>
            <a:ext cx="546288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496" y="476672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Sept 15,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074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127" y="0"/>
            <a:ext cx="550774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496" y="476672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Oct 21,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654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12776"/>
            <a:ext cx="58610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15616" y="764704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>
                <a:solidFill>
                  <a:srgbClr val="0000FF"/>
                </a:solidFill>
              </a:rPr>
              <a:t>https://twitter.com/EarthUncutTV/status/788986547089448960</a:t>
            </a:r>
          </a:p>
        </p:txBody>
      </p:sp>
    </p:spTree>
    <p:extLst>
      <p:ext uri="{BB962C8B-B14F-4D97-AF65-F5344CB8AC3E}">
        <p14:creationId xmlns:p14="http://schemas.microsoft.com/office/powerpoint/2010/main" val="348652131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</TotalTime>
  <Words>22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MODIS satellite image comparison before and after Typhoon Haima</vt:lpstr>
      <vt:lpstr>PowerPoint Presentation</vt:lpstr>
      <vt:lpstr>PowerPoint Presentation</vt:lpstr>
      <vt:lpstr>PowerPoint Presentation</vt:lpstr>
      <vt:lpstr>PowerPoint Presentation</vt:lpstr>
    </vt:vector>
  </TitlesOfParts>
  <Company>Environment Canada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Admin_ATL</dc:creator>
  <cp:lastModifiedBy>Admin_ATL</cp:lastModifiedBy>
  <cp:revision>4</cp:revision>
  <dcterms:created xsi:type="dcterms:W3CDTF">2016-10-21T14:13:53Z</dcterms:created>
  <dcterms:modified xsi:type="dcterms:W3CDTF">2016-10-21T14:44:15Z</dcterms:modified>
</cp:coreProperties>
</file>