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4DC-486F-49EF-B0D4-F2C530C01276}" type="datetimeFigureOut">
              <a:rPr lang="en-CA" smtClean="0"/>
              <a:t>2020-11-17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17E1-3752-4885-B94F-D5F4E849C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787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4DC-486F-49EF-B0D4-F2C530C01276}" type="datetimeFigureOut">
              <a:rPr lang="en-CA" smtClean="0"/>
              <a:t>2020-11-17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17E1-3752-4885-B94F-D5F4E849C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60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4DC-486F-49EF-B0D4-F2C530C01276}" type="datetimeFigureOut">
              <a:rPr lang="en-CA" smtClean="0"/>
              <a:t>2020-11-17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17E1-3752-4885-B94F-D5F4E849C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032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4DC-486F-49EF-B0D4-F2C530C01276}" type="datetimeFigureOut">
              <a:rPr lang="en-CA" smtClean="0"/>
              <a:t>2020-11-17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17E1-3752-4885-B94F-D5F4E849C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16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4DC-486F-49EF-B0D4-F2C530C01276}" type="datetimeFigureOut">
              <a:rPr lang="en-CA" smtClean="0"/>
              <a:t>2020-11-17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17E1-3752-4885-B94F-D5F4E849C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286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4DC-486F-49EF-B0D4-F2C530C01276}" type="datetimeFigureOut">
              <a:rPr lang="en-CA" smtClean="0"/>
              <a:t>2020-11-17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17E1-3752-4885-B94F-D5F4E849C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619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4DC-486F-49EF-B0D4-F2C530C01276}" type="datetimeFigureOut">
              <a:rPr lang="en-CA" smtClean="0"/>
              <a:t>2020-11-17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17E1-3752-4885-B94F-D5F4E849C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464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4DC-486F-49EF-B0D4-F2C530C01276}" type="datetimeFigureOut">
              <a:rPr lang="en-CA" smtClean="0"/>
              <a:t>2020-11-17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17E1-3752-4885-B94F-D5F4E849C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16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4DC-486F-49EF-B0D4-F2C530C01276}" type="datetimeFigureOut">
              <a:rPr lang="en-CA" smtClean="0"/>
              <a:t>2020-11-17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17E1-3752-4885-B94F-D5F4E849C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954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4DC-486F-49EF-B0D4-F2C530C01276}" type="datetimeFigureOut">
              <a:rPr lang="en-CA" smtClean="0"/>
              <a:t>2020-11-17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17E1-3752-4885-B94F-D5F4E849C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19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A4DC-486F-49EF-B0D4-F2C530C01276}" type="datetimeFigureOut">
              <a:rPr lang="en-CA" smtClean="0"/>
              <a:t>2020-11-17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17E1-3752-4885-B94F-D5F4E849C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2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DA4DC-486F-49EF-B0D4-F2C530C01276}" type="datetimeFigureOut">
              <a:rPr lang="en-CA" smtClean="0"/>
              <a:t>2020-11-17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917E1-3752-4885-B94F-D5F4E849C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325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TS Eta off the coast of South Carolina 12 Nov 2020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435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1" y="0"/>
            <a:ext cx="9112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105" y="0"/>
            <a:ext cx="9057063" cy="68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1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03" y="246409"/>
            <a:ext cx="10467924" cy="6461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0694" y="1963553"/>
            <a:ext cx="104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 pm EST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6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67" y="513962"/>
            <a:ext cx="5573027" cy="4057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676" y="2198127"/>
            <a:ext cx="5320314" cy="439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13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TS Eta off the coast of South Carolina 12 Nov 2020</vt:lpstr>
      <vt:lpstr>PowerPoint Presentation</vt:lpstr>
      <vt:lpstr>PowerPoint Presentation</vt:lpstr>
      <vt:lpstr>PowerPoint Presentation</vt:lpstr>
      <vt:lpstr>PowerPoint Presentation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 Eta off the coast of South Carolina 12 Nov 2020</dc:title>
  <dc:creator>Fogarty,Chris [Dartmouth]</dc:creator>
  <cp:lastModifiedBy>Fogarty,Chris [Dartmouth]</cp:lastModifiedBy>
  <cp:revision>2</cp:revision>
  <dcterms:created xsi:type="dcterms:W3CDTF">2020-11-17T16:37:18Z</dcterms:created>
  <dcterms:modified xsi:type="dcterms:W3CDTF">2020-11-17T16:45:06Z</dcterms:modified>
</cp:coreProperties>
</file>